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4" r:id="rId5"/>
    <p:sldId id="289" r:id="rId6"/>
    <p:sldId id="272" r:id="rId7"/>
    <p:sldId id="273" r:id="rId8"/>
    <p:sldId id="296" r:id="rId9"/>
    <p:sldId id="295" r:id="rId10"/>
    <p:sldId id="297" r:id="rId11"/>
    <p:sldId id="268" r:id="rId12"/>
    <p:sldId id="267" r:id="rId13"/>
    <p:sldId id="290" r:id="rId14"/>
    <p:sldId id="291" r:id="rId15"/>
    <p:sldId id="298" r:id="rId16"/>
    <p:sldId id="300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ED668F-008F-475E-B9DA-356ADBC46F8A}">
          <p14:sldIdLst>
            <p14:sldId id="256"/>
            <p14:sldId id="265"/>
            <p14:sldId id="259"/>
            <p14:sldId id="264"/>
            <p14:sldId id="289"/>
            <p14:sldId id="272"/>
            <p14:sldId id="273"/>
            <p14:sldId id="296"/>
            <p14:sldId id="295"/>
            <p14:sldId id="297"/>
            <p14:sldId id="268"/>
            <p14:sldId id="267"/>
            <p14:sldId id="290"/>
            <p14:sldId id="291"/>
            <p14:sldId id="298"/>
            <p14:sldId id="300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497716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576467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работы студенческого спортивного клуба «Олимп»</a:t>
            </a:r>
          </a:p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 полугодие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2018-2019 учебного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" y="25602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Здоровое </a:t>
            </a:r>
            <a:r>
              <a:rPr lang="ru-RU" sz="2400" b="1" dirty="0"/>
              <a:t>поколение - богатство </a:t>
            </a:r>
            <a:r>
              <a:rPr lang="ru-RU" sz="2400" b="1" dirty="0" smtClean="0"/>
              <a:t>страны ССК </a:t>
            </a:r>
            <a:r>
              <a:rPr lang="ru-RU" sz="2400" b="1" dirty="0"/>
              <a:t>"ОЛИМП</a:t>
            </a:r>
            <a:r>
              <a:rPr lang="ru-RU" sz="2400" b="1" dirty="0" smtClean="0"/>
              <a:t>"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00" y="16288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3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7134" y="260648"/>
            <a:ext cx="6995120" cy="85010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«Надежды Зауралья – </a:t>
            </a:r>
            <a:r>
              <a:rPr lang="ru-RU" b="1" dirty="0" smtClean="0"/>
              <a:t>2019»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905714" cy="51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376864" cy="8609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Кубок </a:t>
            </a:r>
            <a:r>
              <a:rPr lang="ru-RU" b="1" dirty="0"/>
              <a:t>Курганской области по женскому </a:t>
            </a:r>
            <a:r>
              <a:rPr lang="ru-RU" b="1" dirty="0" smtClean="0"/>
              <a:t>мини-футболу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012668" cy="40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D61F7-D791-447A-8E2E-036C5980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11398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«Новый мир»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0DA6F3-9227-4724-A956-7D4D752F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5" y="74927"/>
            <a:ext cx="1597290" cy="154242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78" y="1447800"/>
            <a:ext cx="5644444" cy="4572000"/>
          </a:xfrm>
        </p:spPr>
      </p:pic>
    </p:spTree>
    <p:extLst>
      <p:ext uri="{BB962C8B-B14F-4D97-AF65-F5344CB8AC3E}">
        <p14:creationId xmlns:p14="http://schemas.microsoft.com/office/powerpoint/2010/main" val="3059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5DB87-203E-42A6-B572-906F7EA0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332656"/>
            <a:ext cx="5500371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Студенческий </a:t>
            </a:r>
            <a:r>
              <a:rPr lang="ru-RU" sz="2800" b="1" dirty="0"/>
              <a:t>спортивный кросс, посвященный Дню </a:t>
            </a:r>
            <a:r>
              <a:rPr lang="ru-RU" sz="2800" b="1" dirty="0" smtClean="0"/>
              <a:t>Победы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0BFC3B-738B-4FB2-A9C1-F1488C8B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5" y="74927"/>
            <a:ext cx="1597290" cy="154242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551219" cy="3691560"/>
          </a:xfrm>
        </p:spPr>
      </p:pic>
    </p:spTree>
    <p:extLst>
      <p:ext uri="{BB962C8B-B14F-4D97-AF65-F5344CB8AC3E}">
        <p14:creationId xmlns:p14="http://schemas.microsoft.com/office/powerpoint/2010/main" val="42921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«Рекорд КПК 1418»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680520" cy="351039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4378744" cy="31683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2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772400" cy="1143000"/>
          </a:xfrm>
        </p:spPr>
        <p:txBody>
          <a:bodyPr/>
          <a:lstStyle/>
          <a:p>
            <a:r>
              <a:rPr lang="ru-RU" b="1" dirty="0" smtClean="0"/>
              <a:t>«Зелёный марафон 2019»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83" y="1556792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7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332656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«Рекорд Победы 2019»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" y="548680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73" y="1700808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409706" cy="504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2027878" cy="19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7050" y="16424"/>
            <a:ext cx="7055114" cy="11208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«Чемпионат Уральского Федерального округа по спортивной гимнастике»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310913" cy="3531756"/>
          </a:xfrm>
        </p:spPr>
      </p:pic>
    </p:spTree>
    <p:extLst>
      <p:ext uri="{BB962C8B-B14F-4D97-AF65-F5344CB8AC3E}">
        <p14:creationId xmlns:p14="http://schemas.microsoft.com/office/powerpoint/2010/main" val="1422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5232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«Первенство по волейболу»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95830" cy="15424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894299" cy="39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886" y="2348880"/>
            <a:ext cx="3672408" cy="42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2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40118"/>
            <a:ext cx="7344816" cy="10955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IV традиционный международный турнир по баскетболу среди женских и мужских команд памяти ректора КГУ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Бухтоярова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О.И.-2019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739846" cy="16817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4699"/>
            <a:ext cx="4248472" cy="32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89" y="2564904"/>
            <a:ext cx="448877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316381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Волонтеры регионального чемпионата </a:t>
            </a:r>
            <a:r>
              <a:rPr lang="ru-RU" sz="2800" dirty="0" err="1"/>
              <a:t>WorldSkills</a:t>
            </a:r>
            <a:r>
              <a:rPr lang="ru-RU" sz="2800" dirty="0"/>
              <a:t> </a:t>
            </a:r>
            <a:r>
              <a:rPr lang="ru-RU" sz="2800" dirty="0" err="1"/>
              <a:t>Russia</a:t>
            </a:r>
            <a:r>
              <a:rPr lang="ru-RU" sz="2800" dirty="0"/>
              <a:t> на компетенции «Физическая культура, спорт и фитнесс»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95120" cy="8386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городской акции «Активный выходной»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39"/>
            <a:ext cx="1638949" cy="15841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60851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104456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188640"/>
            <a:ext cx="7772400" cy="1143000"/>
          </a:xfrm>
        </p:spPr>
        <p:txBody>
          <a:bodyPr/>
          <a:lstStyle/>
          <a:p>
            <a:r>
              <a:rPr lang="ru-RU" dirty="0" smtClean="0"/>
              <a:t>«Лыжня России 2019»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7208"/>
            <a:ext cx="4816899" cy="3210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5040560" cy="35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68BC5-B57E-4C9C-8D03-1A7A24F1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26373"/>
            <a:ext cx="6984776" cy="97037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«Курганская </a:t>
            </a:r>
            <a:r>
              <a:rPr lang="ru-RU" b="1" dirty="0"/>
              <a:t>лыжня </a:t>
            </a:r>
            <a:r>
              <a:rPr lang="ru-RU" b="1" dirty="0" smtClean="0"/>
              <a:t>2019»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B7EB97B-4BB4-4F96-B62B-63347357CB9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5755" y="74927"/>
            <a:ext cx="1597290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06" y="1700808"/>
            <a:ext cx="5829500" cy="43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1030</TotalTime>
  <Words>125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Презентация PowerPoint</vt:lpstr>
      <vt:lpstr>Презентация PowerPoint</vt:lpstr>
      <vt:lpstr>«Чемпионат Уральского Федерального округа по спортивной гимнастике»</vt:lpstr>
      <vt:lpstr>«Первенство по волейболу»</vt:lpstr>
      <vt:lpstr>IV традиционный международный турнир по баскетболу среди женских и мужских команд памяти ректора КГУ Бухтоярова О.И.-2019</vt:lpstr>
      <vt:lpstr>Волонтеры регионального чемпионата WorldSkills Russia на компетенции «Физическая культура, спорт и фитнесс» </vt:lpstr>
      <vt:lpstr>Организация городской акции «Активный выходной»</vt:lpstr>
      <vt:lpstr>«Лыжня России 2019»</vt:lpstr>
      <vt:lpstr>«Курганская лыжня 2019»</vt:lpstr>
      <vt:lpstr>Здоровое поколение - богатство страны ССК "ОЛИМП"</vt:lpstr>
      <vt:lpstr>«Надежды Зауралья – 2019»</vt:lpstr>
      <vt:lpstr>Кубок Курганской области по женскому мини-футболу</vt:lpstr>
      <vt:lpstr>«Новый мир»</vt:lpstr>
      <vt:lpstr>Студенческий спортивный кросс, посвященный Дню Победы</vt:lpstr>
      <vt:lpstr>«Рекорд КПК 1418» </vt:lpstr>
      <vt:lpstr>«Зелёный марафон 2019»</vt:lpstr>
      <vt:lpstr>«Рекорд Победы 2019»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80</cp:revision>
  <dcterms:created xsi:type="dcterms:W3CDTF">2015-10-20T13:48:58Z</dcterms:created>
  <dcterms:modified xsi:type="dcterms:W3CDTF">2019-11-09T11:05:45Z</dcterms:modified>
</cp:coreProperties>
</file>